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1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3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2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2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71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1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1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2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91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6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0077D-7042-4B58-8893-CB3099816E35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A2F49-F6F4-4272-B0FE-2DC0D40A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1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92076"/>
          </a:xfrm>
        </p:spPr>
        <p:txBody>
          <a:bodyPr>
            <a:normAutofit/>
          </a:bodyPr>
          <a:lstStyle/>
          <a:p>
            <a:r>
              <a:rPr lang="en-GB" b="1" u="sng" dirty="0" smtClean="0"/>
              <a:t>US-Pakistan </a:t>
            </a:r>
            <a:br>
              <a:rPr lang="en-GB" b="1" u="sng" dirty="0" smtClean="0"/>
            </a:br>
            <a:r>
              <a:rPr lang="en-GB" b="1" u="sng" dirty="0" smtClean="0"/>
              <a:t>Relations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49925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97116"/>
          </a:xfrm>
        </p:spPr>
        <p:txBody>
          <a:bodyPr>
            <a:normAutofit/>
          </a:bodyPr>
          <a:lstStyle/>
          <a:p>
            <a:r>
              <a:rPr lang="en-GB" dirty="0" smtClean="0"/>
              <a:t>Pre-Partition (Before 1947)</a:t>
            </a:r>
          </a:p>
          <a:p>
            <a:r>
              <a:rPr lang="en-GB" dirty="0" smtClean="0"/>
              <a:t>Early Relations and Alliances (1947-1960s)</a:t>
            </a:r>
          </a:p>
          <a:p>
            <a:r>
              <a:rPr lang="en-GB" dirty="0" smtClean="0"/>
              <a:t>Rapprochement and Estrangement (1970s)</a:t>
            </a:r>
          </a:p>
          <a:p>
            <a:r>
              <a:rPr lang="en-GB" dirty="0" smtClean="0"/>
              <a:t>Strategic Partnership During the Afghan War (1980s)</a:t>
            </a:r>
          </a:p>
          <a:p>
            <a:r>
              <a:rPr lang="en-GB" dirty="0" smtClean="0"/>
              <a:t>Post-Cold War Sanctions and Nuclear Concerns (1990s)</a:t>
            </a:r>
          </a:p>
          <a:p>
            <a:r>
              <a:rPr lang="en-GB" dirty="0" smtClean="0"/>
              <a:t>Post-9/11 Alliance and War on Terror (2001-2010s)</a:t>
            </a:r>
          </a:p>
          <a:p>
            <a:r>
              <a:rPr lang="en-GB" dirty="0" smtClean="0"/>
              <a:t>Contemporary Dynamics (2021-Present)</a:t>
            </a:r>
          </a:p>
          <a:p>
            <a:r>
              <a:rPr lang="en-GB" dirty="0" smtClean="0"/>
              <a:t>Way Forward</a:t>
            </a:r>
          </a:p>
        </p:txBody>
      </p:sp>
    </p:spTree>
    <p:extLst>
      <p:ext uri="{BB962C8B-B14F-4D97-AF65-F5344CB8AC3E}">
        <p14:creationId xmlns:p14="http://schemas.microsoft.com/office/powerpoint/2010/main" val="113417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 smtClean="0"/>
              <a:t>"The relationship between the United States and Pakistan has always been complex, driven by strategic interests but often clouded by mutual distrust.“</a:t>
            </a:r>
          </a:p>
          <a:p>
            <a:pPr marL="0" indent="0">
              <a:buNone/>
            </a:pPr>
            <a:r>
              <a:rPr lang="en-GB" dirty="0" smtClean="0"/>
              <a:t>                                                                - Bruce Riedel, Deadly Embrace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2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Pre-Partition (Before 1947)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World-War II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Atlantic Charter (1941)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7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5247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Early Relations and Alliances (1947-1960s)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509610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1947</a:t>
            </a:r>
          </a:p>
          <a:p>
            <a:endParaRPr lang="en-GB" dirty="0"/>
          </a:p>
          <a:p>
            <a:r>
              <a:rPr lang="en-GB" dirty="0" smtClean="0"/>
              <a:t>1950</a:t>
            </a:r>
          </a:p>
          <a:p>
            <a:endParaRPr lang="en-GB" dirty="0"/>
          </a:p>
          <a:p>
            <a:r>
              <a:rPr lang="en-GB" dirty="0" smtClean="0"/>
              <a:t>SEATO (1954)</a:t>
            </a:r>
          </a:p>
          <a:p>
            <a:endParaRPr lang="en-GB" dirty="0"/>
          </a:p>
          <a:p>
            <a:r>
              <a:rPr lang="en-GB" dirty="0" smtClean="0"/>
              <a:t>CENTO (1955)</a:t>
            </a:r>
          </a:p>
          <a:p>
            <a:endParaRPr lang="en-GB" dirty="0"/>
          </a:p>
          <a:p>
            <a:r>
              <a:rPr lang="en-GB" dirty="0" smtClean="0"/>
              <a:t>Military and Economic Aid</a:t>
            </a:r>
          </a:p>
          <a:p>
            <a:endParaRPr lang="en-GB" dirty="0"/>
          </a:p>
          <a:p>
            <a:r>
              <a:rPr lang="en-GB" dirty="0" smtClean="0"/>
              <a:t>1962</a:t>
            </a:r>
          </a:p>
          <a:p>
            <a:endParaRPr lang="en-GB" dirty="0"/>
          </a:p>
          <a:p>
            <a:r>
              <a:rPr lang="en-GB" dirty="0" smtClean="0"/>
              <a:t>1965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 smtClean="0"/>
              <a:t>"We in Pakistan have been trying to tell our friends in the United States that while we are willing to be friends, we cannot accept the role of subordinates or satellites.“</a:t>
            </a:r>
            <a:br>
              <a:rPr lang="en-GB" sz="3600" dirty="0" smtClean="0"/>
            </a:br>
            <a:r>
              <a:rPr lang="en-GB" sz="3600" dirty="0" smtClean="0"/>
              <a:t>                                          </a:t>
            </a:r>
            <a:r>
              <a:rPr lang="en-GB" dirty="0" smtClean="0"/>
              <a:t>-FM </a:t>
            </a:r>
            <a:r>
              <a:rPr lang="en-GB" dirty="0" err="1" smtClean="0"/>
              <a:t>Ayub</a:t>
            </a:r>
            <a:r>
              <a:rPr lang="en-GB" dirty="0" smtClean="0"/>
              <a:t> Khan , Friends not Masters.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92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Rapprochement and Estrangement (1970s)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1971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1972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1979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8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 smtClean="0"/>
              <a:t>Strategic Partnership During the Afghan War (1980s)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1979-88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 smtClean="0"/>
              <a:t>Post-Cold War Sanctions and Nuclear Concerns (1990s)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1990 (</a:t>
            </a:r>
            <a:r>
              <a:rPr lang="en-GB" dirty="0" err="1" smtClean="0"/>
              <a:t>Pressler</a:t>
            </a:r>
            <a:r>
              <a:rPr lang="en-GB" dirty="0"/>
              <a:t> </a:t>
            </a:r>
            <a:r>
              <a:rPr lang="en-GB" dirty="0" smtClean="0"/>
              <a:t>Amendment)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5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 smtClean="0"/>
              <a:t>Post-9/11 Alliance and War on Terror (2001-2010s)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1999</a:t>
            </a:r>
          </a:p>
          <a:p>
            <a:endParaRPr lang="en-GB" dirty="0"/>
          </a:p>
          <a:p>
            <a:r>
              <a:rPr lang="en-GB" dirty="0" smtClean="0"/>
              <a:t>2001</a:t>
            </a:r>
          </a:p>
          <a:p>
            <a:endParaRPr lang="en-GB" dirty="0"/>
          </a:p>
          <a:p>
            <a:r>
              <a:rPr lang="en-GB" dirty="0" smtClean="0"/>
              <a:t>2004</a:t>
            </a:r>
          </a:p>
          <a:p>
            <a:endParaRPr lang="en-GB" dirty="0"/>
          </a:p>
          <a:p>
            <a:r>
              <a:rPr lang="en-GB" dirty="0" smtClean="0"/>
              <a:t>2009</a:t>
            </a:r>
          </a:p>
          <a:p>
            <a:endParaRPr lang="en-GB" dirty="0"/>
          </a:p>
          <a:p>
            <a:r>
              <a:rPr lang="en-GB" dirty="0" smtClean="0"/>
              <a:t>2011</a:t>
            </a:r>
          </a:p>
          <a:p>
            <a:endParaRPr lang="en-GB" dirty="0"/>
          </a:p>
          <a:p>
            <a:r>
              <a:rPr lang="en-GB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7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Contemporary Dynamics and Issues (2021-Present)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7049"/>
          </a:xfrm>
        </p:spPr>
        <p:txBody>
          <a:bodyPr>
            <a:normAutofit/>
          </a:bodyPr>
          <a:lstStyle/>
          <a:p>
            <a:r>
              <a:rPr lang="en-GB" dirty="0" smtClean="0"/>
              <a:t>2021</a:t>
            </a:r>
          </a:p>
          <a:p>
            <a:endParaRPr lang="en-GB" dirty="0" smtClean="0"/>
          </a:p>
          <a:p>
            <a:r>
              <a:rPr lang="en-GB" dirty="0" smtClean="0"/>
              <a:t>US’ Humiliation in Afghanistan</a:t>
            </a:r>
          </a:p>
          <a:p>
            <a:endParaRPr lang="en-GB" dirty="0"/>
          </a:p>
          <a:p>
            <a:r>
              <a:rPr lang="en-GB" dirty="0" smtClean="0"/>
              <a:t>US-India Partnership</a:t>
            </a:r>
          </a:p>
          <a:p>
            <a:endParaRPr lang="en-GB" dirty="0"/>
          </a:p>
          <a:p>
            <a:r>
              <a:rPr lang="en-GB" dirty="0" smtClean="0"/>
              <a:t>Pakistan-China Relations</a:t>
            </a:r>
          </a:p>
          <a:p>
            <a:endParaRPr lang="en-GB" dirty="0"/>
          </a:p>
          <a:p>
            <a:r>
              <a:rPr lang="en-GB" dirty="0" smtClean="0"/>
              <a:t>Cutting of Military Aid to Pakistan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20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6410"/>
            <a:ext cx="10515600" cy="5630553"/>
          </a:xfrm>
        </p:spPr>
        <p:txBody>
          <a:bodyPr/>
          <a:lstStyle/>
          <a:p>
            <a:r>
              <a:rPr lang="en-GB" dirty="0" smtClean="0"/>
              <a:t>Accusations of meddling in Pakistan’s internal affairs</a:t>
            </a:r>
          </a:p>
          <a:p>
            <a:endParaRPr lang="en-GB" dirty="0" smtClean="0"/>
          </a:p>
          <a:p>
            <a:r>
              <a:rPr lang="en-GB" dirty="0" smtClean="0"/>
              <a:t>Biden’s Cold Shouldering </a:t>
            </a:r>
          </a:p>
          <a:p>
            <a:endParaRPr lang="en-GB" dirty="0"/>
          </a:p>
          <a:p>
            <a:r>
              <a:rPr lang="en-GB" dirty="0" smtClean="0"/>
              <a:t>Historical Distrust</a:t>
            </a:r>
          </a:p>
          <a:p>
            <a:endParaRPr lang="en-GB" dirty="0"/>
          </a:p>
          <a:p>
            <a:r>
              <a:rPr lang="en-GB" dirty="0" smtClean="0"/>
              <a:t>Concerns over Nuclear Security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76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Way Forward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Economic Cooperation</a:t>
            </a:r>
          </a:p>
          <a:p>
            <a:endParaRPr lang="en-GB" dirty="0"/>
          </a:p>
          <a:p>
            <a:r>
              <a:rPr lang="en-GB" dirty="0" smtClean="0"/>
              <a:t>Cooperation for Regional Stability and Prosperity</a:t>
            </a:r>
          </a:p>
          <a:p>
            <a:endParaRPr lang="en-GB" dirty="0"/>
          </a:p>
          <a:p>
            <a:r>
              <a:rPr lang="en-GB" dirty="0" smtClean="0"/>
              <a:t>Cultural Exchange</a:t>
            </a:r>
          </a:p>
          <a:p>
            <a:endParaRPr lang="en-GB" dirty="0"/>
          </a:p>
          <a:p>
            <a:r>
              <a:rPr lang="en-GB" dirty="0" smtClean="0"/>
              <a:t>Pakistan’s Role in US-China rapprochement</a:t>
            </a:r>
          </a:p>
          <a:p>
            <a:endParaRPr lang="en-GB" dirty="0"/>
          </a:p>
          <a:p>
            <a:r>
              <a:rPr lang="en-GB" dirty="0" smtClean="0"/>
              <a:t>Military and Counter-Terrorism Cooperation </a:t>
            </a:r>
          </a:p>
        </p:txBody>
      </p:sp>
    </p:spTree>
    <p:extLst>
      <p:ext uri="{BB962C8B-B14F-4D97-AF65-F5344CB8AC3E}">
        <p14:creationId xmlns:p14="http://schemas.microsoft.com/office/powerpoint/2010/main" val="371181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8712"/>
            <a:ext cx="10515600" cy="5608251"/>
          </a:xfrm>
        </p:spPr>
        <p:txBody>
          <a:bodyPr/>
          <a:lstStyle/>
          <a:p>
            <a:r>
              <a:rPr lang="en-GB" dirty="0" smtClean="0"/>
              <a:t>Educational Cooperation and Human Development </a:t>
            </a:r>
          </a:p>
          <a:p>
            <a:endParaRPr lang="en-GB" dirty="0" smtClean="0"/>
          </a:p>
          <a:p>
            <a:r>
              <a:rPr lang="en-GB" dirty="0" smtClean="0"/>
              <a:t>Climate Cooperation and Environmental Sustainability</a:t>
            </a:r>
          </a:p>
          <a:p>
            <a:endParaRPr lang="en-GB" dirty="0"/>
          </a:p>
          <a:p>
            <a:r>
              <a:rPr lang="en-GB" dirty="0" smtClean="0"/>
              <a:t>Balance between India and Pakistan for Regional Equilibrium</a:t>
            </a:r>
          </a:p>
          <a:p>
            <a:endParaRPr lang="en-GB" dirty="0"/>
          </a:p>
          <a:p>
            <a:r>
              <a:rPr lang="en-GB" dirty="0" smtClean="0"/>
              <a:t>Upcoming US Presidential elections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576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u="sng" dirty="0" smtClean="0"/>
              <a:t>Thank you!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78889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290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US-Pakistan  Relations</vt:lpstr>
      <vt:lpstr>Outline</vt:lpstr>
      <vt:lpstr>PowerPoint Presentation</vt:lpstr>
      <vt:lpstr>Pre-Partition (Before 1947)</vt:lpstr>
      <vt:lpstr>Early Relations and Alliances (1947-1960s)</vt:lpstr>
      <vt:lpstr>PowerPoint Presentation</vt:lpstr>
      <vt:lpstr>Rapprochement and Estrangement (1970s)</vt:lpstr>
      <vt:lpstr>Strategic Partnership During the Afghan War (1980s)</vt:lpstr>
      <vt:lpstr>Post-Cold War Sanctions and Nuclear Concerns (1990s)</vt:lpstr>
      <vt:lpstr>Post-9/11 Alliance and War on Terror (2001-2010s)</vt:lpstr>
      <vt:lpstr>Contemporary Dynamics and Issues (2021-Present)</vt:lpstr>
      <vt:lpstr>PowerPoint Presentation</vt:lpstr>
      <vt:lpstr>Way Forward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US-Pakistan  Relations</dc:title>
  <dc:creator>Abdul Waris Mukhtar</dc:creator>
  <cp:lastModifiedBy>Abdul Waris Mukhtar</cp:lastModifiedBy>
  <cp:revision>14</cp:revision>
  <dcterms:created xsi:type="dcterms:W3CDTF">2024-07-30T12:52:39Z</dcterms:created>
  <dcterms:modified xsi:type="dcterms:W3CDTF">2024-07-30T16:54:29Z</dcterms:modified>
</cp:coreProperties>
</file>